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6" r:id="rId4"/>
    <p:sldId id="260" r:id="rId5"/>
    <p:sldId id="262" r:id="rId6"/>
    <p:sldId id="259" r:id="rId7"/>
    <p:sldId id="268" r:id="rId8"/>
    <p:sldId id="272" r:id="rId9"/>
    <p:sldId id="273" r:id="rId10"/>
    <p:sldId id="274" r:id="rId11"/>
    <p:sldId id="275" r:id="rId12"/>
    <p:sldId id="269" r:id="rId13"/>
    <p:sldId id="267" r:id="rId14"/>
    <p:sldId id="270" r:id="rId15"/>
    <p:sldId id="271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01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110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3676-D0B8-FB20-43FB-B5527568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5C5F0-4640-5B8B-3AA8-FE23E3E6C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6D3B0-5BB6-FA97-8C89-631804B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B4FF7-D6E0-A43D-4F3B-EAD9E2FF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8D4B24-E474-0F7D-E38E-128C4B08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E67A-3876-EBCC-B760-7D3E36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4A221-C3DB-EC0A-B4E9-D14E305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CE44-178F-6FB8-4B6B-6180D66D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E3A9A-9A0D-B557-26AD-1785EC06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7178-563A-9E03-5436-7BBA40E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5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63DC9-9DCE-E717-B1C0-9EF211507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8AB3F-0014-C3B8-BDDE-7F59F26A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AD1EA-A022-996E-17CC-2F22237F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92A9-5D96-9C82-41AE-CCF60B5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1E2DF-321C-97EB-A419-85B468CD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6D55-CB01-CB8D-6426-BEBD540D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E21F9-96A0-B4B3-C664-ACCF905B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F005-5CB4-354C-A718-47C333DE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2450E-39F6-3F5D-63D4-94007414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D3E67-A3AD-6C22-07CF-9537394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FAE4-8A9B-AF7F-5A1E-E7FFDB1E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75704-A5BB-375B-B04D-122AA716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5A96B-CE14-D4BA-9737-1CF5EDA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3C00E-546D-A642-D7F7-8750824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51D20-E236-1600-6065-631D12E0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7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B080-B0B8-8A81-A415-8602D37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214-E68D-1CD8-94A5-1CE389442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9CA03-0A65-D3BE-13CF-510005EE1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EDA2C-BC8C-56C1-6534-BEB8FA50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25BF-C8B6-BADA-B870-A99716F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E909-5E64-7650-CF4D-489247E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4F1DE-F103-D9A7-1A7A-91872BAA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0AA30-5DD5-90DA-E3A7-514AF7B0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1F27F-8FB0-740B-6700-EEC104A2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42E2-4E88-C01A-19B5-95945D5F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B727C-ADF9-F1A8-19AE-F72040A06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1CBEE1-5FD9-2FA9-E672-D59824DE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F9E2-62A4-457C-10E7-0900883A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D91BD-FEAC-85AA-C55F-185BB09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4627-AE7A-5B8B-FBFB-1E90A15A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5065C-9502-A86F-558B-57971226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05808-842B-72ED-6F1B-4D337EED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DD9B1-8943-CD27-0343-7CC737B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5B306-0FA8-3D93-424F-2A904E9F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31A4C-9C14-C74D-72F8-53C93AC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291-3AEB-AE00-B781-ACDCC65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5B581-DC70-8459-EE78-F050B73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2C8FA-B8AC-29C1-E5B1-D82B4602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B8FA-7CB5-0F76-9C22-BC609ED8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9E11E-5776-479C-E45C-3DE2AEF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0F4F8-46EC-7360-2018-8C94FC72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5841B-DC2C-B4F8-9C4A-103D32E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D0DE-9401-DF68-B8E7-B403F4AE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346C3C-40E6-21E2-F505-BAFA281BA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EE83D-DDEC-B1E4-BB14-93687A097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71B2-1586-8550-FBCF-EEAC339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357D23-1825-EEB0-C4E3-6B604183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706F4-E58F-E4EA-D6B6-80CE05C8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271A2-4024-DBDF-22B2-0EC66F5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755CB-B409-B035-FAD6-3FE48AC5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D708-0411-FECB-F794-EE6AACE3A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FCC3-9BF3-4042-B9F9-3BD3388131BA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46CB4-94A6-C6CA-9750-E74A17F48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9BB9B-5B3C-F316-A5A4-A780F14B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32157-F4CF-150A-F8C0-7FFA60B99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4546" r="3541" b="41165"/>
          <a:stretch/>
        </p:blipFill>
        <p:spPr>
          <a:xfrm>
            <a:off x="1276509" y="490285"/>
            <a:ext cx="9638981" cy="58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5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0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C5DD4-5B2F-0966-B7B1-4F8C5FC51495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02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2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D0A1FC-B51B-D83B-B403-3CA492C88417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F296C0-4F0D-935A-5C9B-4D526D5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91AA1-4CDF-EC4A-BBAB-611F4A6DED81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953EA-D060-3943-B343-39B50CA7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8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EAA37-D32D-85F4-9B8E-C166A389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684020"/>
            <a:ext cx="5234940" cy="348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CB86B-2CBC-1500-1C81-2B556310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684020"/>
            <a:ext cx="52349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83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9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91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4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6E509-81F5-2259-58D3-C0E94B8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" y="0"/>
            <a:ext cx="1168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4661-7D40-2C56-50DC-FE9371847DB9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01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5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75E32-6F17-4E0C-91D2-15CD25145144}"/>
              </a:ext>
            </a:extLst>
          </p:cNvPr>
          <p:cNvSpPr txBox="1"/>
          <p:nvPr/>
        </p:nvSpPr>
        <p:spPr>
          <a:xfrm>
            <a:off x="218316" y="640186"/>
            <a:ext cx="2616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IDF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/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𝐡𝐦</m:t>
                              </m:r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zh-CN" altLang="en-US" sz="1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𝟏𝟎𝟕𝟏𝟔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𝟕𝟎𝟎</m:t>
                          </m:r>
                          <m:d>
                            <m:dPr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𝟖𝟑𝟕𝐥𝐠𝐏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𝟗𝟎𝟎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𝟎𝟏𝟏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blipFill>
                <a:blip r:embed="rId2"/>
                <a:stretch>
                  <a:fillRect t="-27941" b="-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876BC8-1D59-327C-3ADC-5297C7E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352424"/>
            <a:ext cx="9229724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6DA9474-80EC-0006-E2A8-E140C00801DC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DEC1B-9B34-2F40-91E9-93D884F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1882"/>
            <a:ext cx="92297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9FF1A1-B5E2-E223-9AFA-813EA42A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594605"/>
            <a:ext cx="5367037" cy="3578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26CE1-EB69-C033-7FEB-290EFD48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99" y="1594605"/>
            <a:ext cx="5367037" cy="35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338A60-4687-D538-6877-F1647162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3551736"/>
            <a:ext cx="4225925" cy="3018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6AB13-ECF1-1EA2-315A-3420D819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524430"/>
            <a:ext cx="4061098" cy="3045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8E770-0346-3248-988A-2D2049B7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99" y="251460"/>
            <a:ext cx="4061097" cy="3045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56322-ACCF-2DE9-0269-3A0A6035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547" y="240607"/>
            <a:ext cx="4251190" cy="31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8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78BE0-76CD-9270-C4C7-12145E0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1" y="72037"/>
            <a:ext cx="3721100" cy="2790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939CD1-042F-72FD-3067-EE420E9AF1D2}"/>
              </a:ext>
            </a:extLst>
          </p:cNvPr>
          <p:cNvSpPr txBox="1"/>
          <p:nvPr/>
        </p:nvSpPr>
        <p:spPr>
          <a:xfrm>
            <a:off x="3535387" y="744174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</a:t>
            </a:r>
            <a:r>
              <a:rPr lang="zh-CN" altLang="en-US" sz="1100" b="1" dirty="0"/>
              <a:t>万元）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BCBD02-F2F1-10C4-17FB-2FB70F83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5" y="3198734"/>
            <a:ext cx="2562986" cy="1708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0F7B5-7579-34B6-0BDE-63A3F877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5" y="4886890"/>
            <a:ext cx="2560538" cy="1707025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D4340871-964E-CF69-FB34-2E9B95B6BF99}"/>
              </a:ext>
            </a:extLst>
          </p:cNvPr>
          <p:cNvSpPr/>
          <p:nvPr/>
        </p:nvSpPr>
        <p:spPr>
          <a:xfrm rot="2144589">
            <a:off x="2187599" y="908007"/>
            <a:ext cx="108705" cy="4443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97A797-D99C-7F5E-E664-74B66346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60" y="72037"/>
            <a:ext cx="5100519" cy="34003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4C486-690B-C5F2-15FC-05868F112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60" y="3334526"/>
            <a:ext cx="5100519" cy="34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5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65766C-2F43-8135-4504-3F6BFB71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1" y="492369"/>
            <a:ext cx="3104194" cy="18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8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159</Words>
  <Application>Microsoft Office PowerPoint</Application>
  <PresentationFormat>宽屏</PresentationFormat>
  <Paragraphs>45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Hanwen Xu</dc:creator>
  <cp:lastModifiedBy>Xu, H. (Hanwen)</cp:lastModifiedBy>
  <cp:revision>14</cp:revision>
  <dcterms:created xsi:type="dcterms:W3CDTF">2023-11-23T08:36:32Z</dcterms:created>
  <dcterms:modified xsi:type="dcterms:W3CDTF">2024-04-05T17:20:56Z</dcterms:modified>
</cp:coreProperties>
</file>